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1DC6-4F0F-4ACF-AA52-F6D3E73E6651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9A42-36F5-4829-9B8F-7C6C29D2B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84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1DC6-4F0F-4ACF-AA52-F6D3E73E6651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9A42-36F5-4829-9B8F-7C6C29D2B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7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1DC6-4F0F-4ACF-AA52-F6D3E73E6651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9A42-36F5-4829-9B8F-7C6C29D2B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80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1DC6-4F0F-4ACF-AA52-F6D3E73E6651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9A42-36F5-4829-9B8F-7C6C29D2B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76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1DC6-4F0F-4ACF-AA52-F6D3E73E6651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9A42-36F5-4829-9B8F-7C6C29D2B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71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1DC6-4F0F-4ACF-AA52-F6D3E73E6651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9A42-36F5-4829-9B8F-7C6C29D2B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79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1DC6-4F0F-4ACF-AA52-F6D3E73E6651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9A42-36F5-4829-9B8F-7C6C29D2B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273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1DC6-4F0F-4ACF-AA52-F6D3E73E6651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9A42-36F5-4829-9B8F-7C6C29D2B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08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1DC6-4F0F-4ACF-AA52-F6D3E73E6651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9A42-36F5-4829-9B8F-7C6C29D2B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45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1DC6-4F0F-4ACF-AA52-F6D3E73E6651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9A42-36F5-4829-9B8F-7C6C29D2B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12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1DC6-4F0F-4ACF-AA52-F6D3E73E6651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9A42-36F5-4829-9B8F-7C6C29D2B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475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1DC6-4F0F-4ACF-AA52-F6D3E73E6651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49A42-36F5-4829-9B8F-7C6C29D2B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20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.uk/imgres?imgurl=https://www.thetimes.co.uk/imageserver/image//methode/times/prod/web/bin/d50c2266-c293-11e8-b39e-4a881a3e11ca.jpg?crop%3D1500,1000,0,0&amp;imgrefurl=https://www.thetimes.co.uk/article/dainty-flowers-but-tough-as-old-roots-d8cw3g8cz&amp;tbnid=Bk0YJFbS1rOfCM&amp;vet=12ahUKEwiDv4fHy4LsAhUP0xoKHWIcAV0QMyg7egUIARCQAQ..i&amp;docid=h0nRRNfy-np6hM&amp;w=1500&amp;h=1000&amp;q=dainty%20flowers&amp;safe=strict&amp;ved=2ahUKEwiDv4fHy4LsAhUP0xoKHWIcAV0QMyg7egUIARCQA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Book </a:t>
            </a:r>
            <a:r>
              <a:rPr lang="en-GB" dirty="0">
                <a:latin typeface="Comic Sans MS" panose="030F0702030302020204" pitchFamily="66" charset="0"/>
              </a:rPr>
              <a:t>Club </a:t>
            </a:r>
            <a:r>
              <a:rPr lang="en-GB" dirty="0" smtClean="0">
                <a:latin typeface="Comic Sans MS" panose="030F0702030302020204" pitchFamily="66" charset="0"/>
              </a:rPr>
              <a:t>vocabulary – What the Ladybird Heard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428999"/>
            <a:ext cx="4651078" cy="2694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41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Comic Sans MS" panose="030F0702030302020204" pitchFamily="66" charset="0"/>
              </a:rPr>
              <a:t>Dainty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Delicately </a:t>
            </a:r>
            <a:r>
              <a:rPr lang="en-GB" dirty="0">
                <a:latin typeface="Comic Sans MS" panose="030F0702030302020204" pitchFamily="66" charset="0"/>
              </a:rPr>
              <a:t>small and pretty</a:t>
            </a:r>
          </a:p>
          <a:p>
            <a:endParaRPr lang="en-GB" dirty="0"/>
          </a:p>
        </p:txBody>
      </p:sp>
      <p:pic>
        <p:nvPicPr>
          <p:cNvPr id="4" name="Picture 3" descr="Dainty flowers, but it's tough as old roots | Ireland | The Time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63458"/>
            <a:ext cx="3960440" cy="27018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501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latin typeface="Comic Sans MS" panose="030F0702030302020204" pitchFamily="66" charset="0"/>
              </a:rPr>
              <a:t>Cunning </a:t>
            </a:r>
            <a:endParaRPr lang="en-GB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Getting </a:t>
            </a:r>
            <a:r>
              <a:rPr lang="en-GB" dirty="0">
                <a:latin typeface="Comic Sans MS" panose="030F0702030302020204" pitchFamily="66" charset="0"/>
              </a:rPr>
              <a:t>what you want by doing something bad or wrong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04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24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Book Club vocabulary – What the Ladybird Heard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Book Club Vocabulary</dc:title>
  <dc:creator>Teacher4</dc:creator>
  <cp:lastModifiedBy>Victoria Lewis</cp:lastModifiedBy>
  <cp:revision>4</cp:revision>
  <dcterms:created xsi:type="dcterms:W3CDTF">2020-09-24T20:11:51Z</dcterms:created>
  <dcterms:modified xsi:type="dcterms:W3CDTF">2020-09-28T10:28:14Z</dcterms:modified>
</cp:coreProperties>
</file>