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1DC6-4F0F-4ACF-AA52-F6D3E73E6651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84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1DC6-4F0F-4ACF-AA52-F6D3E73E6651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7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1DC6-4F0F-4ACF-AA52-F6D3E73E6651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80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1DC6-4F0F-4ACF-AA52-F6D3E73E6651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76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1DC6-4F0F-4ACF-AA52-F6D3E73E6651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71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1DC6-4F0F-4ACF-AA52-F6D3E73E6651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79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1DC6-4F0F-4ACF-AA52-F6D3E73E6651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273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1DC6-4F0F-4ACF-AA52-F6D3E73E6651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08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1DC6-4F0F-4ACF-AA52-F6D3E73E6651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45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1DC6-4F0F-4ACF-AA52-F6D3E73E6651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12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1DC6-4F0F-4ACF-AA52-F6D3E73E6651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475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1DC6-4F0F-4ACF-AA52-F6D3E73E6651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20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Book </a:t>
            </a:r>
            <a:r>
              <a:rPr lang="en-GB" dirty="0">
                <a:latin typeface="Comic Sans MS" panose="030F0702030302020204" pitchFamily="66" charset="0"/>
              </a:rPr>
              <a:t>Club </a:t>
            </a:r>
            <a:r>
              <a:rPr lang="en-GB" dirty="0" smtClean="0">
                <a:latin typeface="Comic Sans MS" panose="030F0702030302020204" pitchFamily="66" charset="0"/>
              </a:rPr>
              <a:t>vocabulary – Where The Wild Things Are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28999"/>
            <a:ext cx="4651078" cy="2694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41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507288" cy="5649491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Comic Sans MS" panose="030F0702030302020204" pitchFamily="66" charset="0"/>
              </a:rPr>
              <a:t>Gnash</a:t>
            </a:r>
          </a:p>
          <a:p>
            <a:pPr marL="0" indent="0">
              <a:buNone/>
            </a:pPr>
            <a:r>
              <a:rPr lang="en-GB" b="1" dirty="0" smtClean="0">
                <a:latin typeface="Comic Sans MS" panose="030F0702030302020204" pitchFamily="66" charset="0"/>
              </a:rPr>
              <a:t>Gnashed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When someone grinds their teeth together as a sign of anger.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01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Comic Sans MS" panose="030F0702030302020204" pitchFamily="66" charset="0"/>
              </a:rPr>
              <a:t>Rumpus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To act in a way that is noisy or disturbing.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04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35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Book Club vocabulary – Where The Wild Things Are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Book Club Vocabulary</dc:title>
  <dc:creator>Teacher4</dc:creator>
  <cp:lastModifiedBy>Victoria Lewis</cp:lastModifiedBy>
  <cp:revision>5</cp:revision>
  <dcterms:created xsi:type="dcterms:W3CDTF">2020-09-24T20:11:51Z</dcterms:created>
  <dcterms:modified xsi:type="dcterms:W3CDTF">2020-10-01T14:40:59Z</dcterms:modified>
</cp:coreProperties>
</file>