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4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6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1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7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8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5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2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7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E1DC6-4F0F-4ACF-AA52-F6D3E73E665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9A42-36F5-4829-9B8F-7C6C29D2B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0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uk/url?sa=i&amp;url=http%3A%2F%2Fwww.mereo.co%2Fpricing-power-command-competitive-markets%2Fmouse-scurrying-across-the-grournd%2F&amp;psig=AOvVaw3vIrrGLviVVYbX0QaHckzB&amp;ust=1606506963629000&amp;source=images&amp;cd=vfe&amp;ved=0CAIQjRxqFwoTCNiPy_3-oO0CFQAAAAAdAAAAAB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New Book Club </a:t>
            </a:r>
            <a:r>
              <a:rPr lang="en-GB" dirty="0" smtClean="0">
                <a:latin typeface="Comic Sans MS" panose="030F0702030302020204" pitchFamily="66" charset="0"/>
              </a:rPr>
              <a:t>vocabulary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8999"/>
            <a:ext cx="4651078" cy="269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Cascades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Lots of water pouring downwards.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Cascading Quick Filters in Tableau - The Information Lab"/>
          <p:cNvSpPr>
            <a:spLocks noChangeAspect="1" noChangeArrowheads="1"/>
          </p:cNvSpPr>
          <p:nvPr/>
        </p:nvSpPr>
        <p:spPr bwMode="auto">
          <a:xfrm>
            <a:off x="63500" y="-1365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0775"/>
            <a:ext cx="3659659" cy="381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Scurry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 move in a hurry with short, quick steps.</a:t>
            </a:r>
            <a:endParaRPr lang="en-GB" dirty="0"/>
          </a:p>
        </p:txBody>
      </p:sp>
      <p:pic>
        <p:nvPicPr>
          <p:cNvPr id="4098" name="Picture 2" descr="mouse scurrying across the grournd – Mere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42875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Comic Sans MS" panose="030F0702030302020204" pitchFamily="66" charset="0"/>
              </a:rPr>
              <a:t>Sari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 type of clothing traditionally worn by ladies in India, Sri Lanka, Pakistan, Bangladesh and Nepal.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10613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20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latin typeface="Comic Sans MS" panose="030F0702030302020204" pitchFamily="66" charset="0"/>
              </a:rPr>
              <a:t>S</a:t>
            </a:r>
            <a:r>
              <a:rPr lang="en-GB" sz="3200" b="1" dirty="0" smtClean="0">
                <a:latin typeface="Comic Sans MS" panose="030F0702030302020204" pitchFamily="66" charset="0"/>
              </a:rPr>
              <a:t>affron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 spice which comes from a flower known as the ‘saffron crocus’.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6" y="3140968"/>
            <a:ext cx="329201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8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59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New Book Club vocabulary </vt:lpstr>
      <vt:lpstr>PowerPoint Presentation</vt:lpstr>
      <vt:lpstr>PowerPoint Presentation</vt:lpstr>
      <vt:lpstr>Sari</vt:lpstr>
      <vt:lpstr>Saffron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Book Club Vocabulary</dc:title>
  <dc:creator>Teacher4</dc:creator>
  <cp:lastModifiedBy>Teacher4</cp:lastModifiedBy>
  <cp:revision>8</cp:revision>
  <dcterms:created xsi:type="dcterms:W3CDTF">2020-09-24T20:11:51Z</dcterms:created>
  <dcterms:modified xsi:type="dcterms:W3CDTF">2020-11-26T19:57:49Z</dcterms:modified>
</cp:coreProperties>
</file>